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CAB72C-03BD-43A9-BAB8-48A8A38363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9F15D3-EAD5-4005-9ED4-9EECCD3E1F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firing rate of MSTd neurons pre- and postadaptation. (A) Changes in firing rate during first 100 ms plotted as a function of the concomitant change in initial eye acceleration pre- and postadaptation (n = 35). Filled circles indicate neurons with significant changes (P &lt; 0.05, unpaired t-test) in firing rate postadaptation. Black arrows indicate cell # 6 (filled circle) and # 2 (open circle) illustrated in Figure 3, respectively. Gray arrows indicate cell # 3 (filled circle) and # 4 (open circle) illustrated in Figure 3, respectively. (B) Firing rate of MSTd neurons as a function of target speed in single-ramp control testing. Adapting (a) and nonadapting (b) MSTd neurons had similar nonsaturating responses during different speeds of control testing. Black arrows and thick lines indicate cell # 6 (a) and # 2 (b) illustrated in Figure 3. Gray arrows and thick lines indicate cell # 3 (a) and # 4 (b) illustrated in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F3D85B-3779-4D96-B48A-766EA78EC4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1139–1147,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Change in firing rate of MSTd neurons pre- and postadaptation. (A) Changes in firing rate during first 100 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Change in firing rate of MSTd neurons pre- and postadaptation. (A) Changes in firing rate during first 100 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2024-04-26T01:29:05Z</dcterms:modified>
</cp:coreProperties>
</file>