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C5980-3153-4F86-A97F-6E592D3E39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F7638-9795-4EF0-A587-A8B2D9DA08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Tuning functions expected in the case of “perfect” velocity and speed dependence. (A) The expected “perfect” velocity tuning function in the 1-D case is a (scaled) identity function, and (B) for speed it is a (scaled) absolute value function. Similarly, in the 2-D case, the “perfect” velocity tuning (C) has a maximum response for a certain preferred direction (in this example oriented north-east), while “perfect” speed tuning (D) shows a radially symmetrical response. These “perfect” tuning patterns were used to classify the significantly tuned iEEG features as velocity-type or speed-type.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28377-2841-45BB-9BDF-2249E8359C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2863–2881,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Tuning functions expected in the case of “perfect” velocity and speed dependence. (A) The expected “perfect”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Tuning functions expected in the case of “perfect” velocity and speed dependence. (A) The expected “perfect”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2024-04-26T13:59:21Z</dcterms:modified>
</cp:coreProperties>
</file>