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6B35A-F515-404A-A09B-1CD3B036F1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A9BFEA-A0FE-4C3F-9F09-8E3FAE64C1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usage scenarios for Dorian. Users at Georgetown, OSU, and Duke use their institutional authentication services, while the unaffiliated user utilizes Dorian as an identity provider.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2FDA7-A3D6-4BA0-BCEB-C5056B1AB8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6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15, Issue 3, May 2008, Pages 363–373,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https://doi.org/10.1197/jamia.M2662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usage scenarios for Dorian. Users at Georgetown, OSU, and Duke use their institutional authentication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Example usage scenarios for Dorian. Users at Georgetown, OSU, and Duke use their institutional authentication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2024-04-26T04:36:26Z</dcterms:modified>
</cp:coreProperties>
</file>