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3F25965B-6190-4C8F-813E-7DC3B3B5673A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6344DC0B-F103-46DA-8A5A-9CD9EA25C8CE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7.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Upcoming reward–dependent activity during the wait period in the valid cue context. In this example, activity levels in the rewarded trials (1:1, 2:2, 3:3, thick gray lines) were significantly higher than in the unrewarded trials (1:2, 1:3, 2:3, thin black lines; 2-level, 1-way ANOVA, F1,196 = 122.3, P &lt; 0.001). Rasters are aligned on the time at which the red spot appeared (0 ms, vertical line). The wait time window (350–750 ms) is indicated above each raster with a horizontal line. Inset, the population spike density functions for the 13 cells with higher firing rates in rewarded trials. Display conventions as in Figure 3.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Published by Oxford University Press 2007.This is an Open Access article distributed under the terms of the Creative Commons Attribution Non-Commercial License (http://creativecommons.org/licenses/by-nc/2.0/uk/) which permits unrestricted non-commercial use, distribution, and reproduction in any medium, provided the original work is properly cited.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65FEFB0B-AC1D-4276-B22C-68A5B501936D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cercor/bhm034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Cereb Cortex</a:t>
            </a:r>
            <a:r>
              <a:rPr lang="en-US" altLang="en-US" sz="1000">
                <a:solidFill>
                  <a:srgbClr val="333333"/>
                </a:solidFill>
              </a:rPr>
              <a:t>, Volume 18, Issue 1, January 2008, Pages 93–103,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https://doi.org/10.1093/cercor/bhm034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7. </a:t>
            </a:r>
            <a:r>
              <a:rPr lang="en-US" altLang="en-US" b="0"/>
              <a:t>Upcoming reward–dependent activity during the wait period in the valid cue context. In this example, activity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7. Upcoming reward–dependent activity during the wait period in the valid cue context. In this example, activity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2024-09-20T15:56:59Z</dcterms:modified>
</cp:coreProperties>
</file>