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5965B-6190-4C8F-813E-7DC3B3B567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4DC0B-F103-46DA-8A5A-9CD9EA25C8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Upcoming reward–dependent activity during the wait period in the valid cue context. In this example, activity levels in the rewarded trials (1:1, 2:2, 3:3, thick gray lines) were significantly higher than in the unrewarded trials (1:2, 1:3, 2:3, thin black lines; 2-level, 1-way ANOVA, F1,196 = 122.3, P &lt; 0.001). Rasters are aligned on the time at which the red spot appeared (0 ms, vertical line). The wait time window (350–750 ms) is indicated above each raster with a horizontal line. Inset, the population spike density functions for the 13 cells with higher firing rates in rewarded trials. Display conventions as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EFB0B-AC1D-4276-B22C-68A5B5019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93–103,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Upcoming reward–dependent activity during the wait period in the valid cue context. In this example,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Upcoming reward–dependent activity during the wait period in the valid cue context. In this example,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2024-09-20T15:56:59Z</dcterms:modified>
</cp:coreProperties>
</file>