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704C3F-83FB-40F9-8503-270EEC69864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F0E2AD-E43A-4103-A6EC-B40E467E971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Study design of newborn cohort followed for time to filarial infection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Characteristics of the newborn cohort, grouped according to maternal infection status and cord blood T cell cytokine response to filarial antigen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Filarial antigen–driven cytokine production by T cells of newborns with evidence of in utero sensitization to Wuchereria bancrofti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Filarial antigen–driven cytokine responses at ages 1 year to 7 years, in children classified at birth as sensitized, tolerant, or unexposed (no active maternal filarial infection during gestation)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Age-related filarial antigen–driven interleukin (IL)–5 and interferon (IFN)–γ production by peripheral blood mononuclear cells from children with evidence of in utero sensitization, tolerance, or neither (unexposed). Peak levels of IL-5 (upper panel) and IFN-γ (lower panel) are shown for 2×106 cells cultured with filarial antigen (BmA) at 48 or 96 h. Bars represent net geometric mean cytokine production (cell cultures with antigen minus media alone) ± SE. Asterisks indicate significant differences (P&lt;.05, Mann-Whitney U test) between the sensitized group and either the tolerant group or the unexposed group (upper panel) and between the tolerant group and either the sensitized group or the unexposed group (lower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Kaplan-Meier time-to-infection survival curves for children of filarial-infected mothers (solid line) vs. children of uninfected mothers (dashed line) (A) and children with evidence of in utero sensitization (dotted line) in utero tolerance (solid line) or neither (unexposed; dashed line) (B). Time to infection for the 2 groups in panel A did not differ (χ2=2.55 [1 df]; hazard ratio, 0.941 [95% confidence interval, 0.495–1.813]). The difference in time to infection among the 3 groups in panel B was significant (P&lt;.0001), as was the comparison between children with evidence of in utero sensitization and those with in utero tolerance (P&lt;.001) and between children with in utero tolerance and those who were unexposed (P.10)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AFB8E-557A-4CBE-8AFC-73B84D1195D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50047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Study design of newborn cohort followed for time to filarial infection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46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Characteristics of the newborn cohort, grouped according to maternal infection status and cord blood T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74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Filarial antigen–driven cytokine production by T cells of newborns with evidence of in utero sensitization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8998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Filarial antigen–driven cytokine responses at ages 1 year to 7 years, in children classified at birth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373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Age-related filarial antigen–driven interleukin (IL)–5 and interferon (IFN)–γ production by peripheral blood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224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193, Issue 7, 1 April 2006, Pages 1005–1013, </a:t>
            </a:r>
            <a:r>
              <a:rPr lang="en-US" altLang="en-US" sz="1000">
                <a:solidFill>
                  <a:srgbClr val="333333"/>
                </a:solidFill>
                <a:hlinkClick r:id="rId3"/>
              </a:rPr>
              <a:t>https://doi.org/10.1086/500472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Kaplan-Meier time-to-infection survival curves for children of filarial-infected mothers (solid line) vs.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051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Study design of newborn cohort followed for time to filarial infection
</vt:lpstr>
      <vt:lpstr>Table 1 Characteristics of the newborn cohort, grouped according to maternal infection status and cord blood T cell ...</vt:lpstr>
      <vt:lpstr>Table 2 Filarial antigen–driven cytokine production by T cells of newborns with evidence of in utero sensitization to ...</vt:lpstr>
      <vt:lpstr>Table 3 Filarial antigen–driven cytokine responses at ages 1 year to 7 years, in children classified at birth as ...</vt:lpstr>
      <vt:lpstr>Figure 2 Age-related filarial antigen–driven interleukin (IL)–5 and interferon (IFN)–γ production by peripheral blood ...</vt:lpstr>
      <vt:lpstr>Figure 3 Kaplan-Meier time-to-infection survival curves for children of filarial-infected mothers (solid line) vs.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2024-04-27T01:17:52Z</dcterms:modified>
</cp:coreProperties>
</file>