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9A36EC-CA2A-46FB-9237-627E7010DA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1B9EC3-C6A6-425D-9DC0-1CBB08BA04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GXM suppresses caspase-3 activity via NO generation and promotes a caspase-independent apoptosis. (A). Activation of caspase-3 activity. Macrophages (106) were incubated in medium alone or with GXM (250 μg ml−1) for 24, 48 and 72 h of culture. The cells were lysed and centrifuged, and the supernatants were examined for caspase-3 activities by a colorimetric method. Optical density (OD) results were taken by subtracting the background OD at T0 from the OD at 2 h of reaction. *P &lt; 0.05 (GXM-treated versus -untreated cells). (B). Caspase-independent apoptosis. Macrophages were pre-incubated with 50 mM of Z-VAD-fmk in medium alone or with GXM for 48 h, and the apoptosis was determined by PI staining. *P &lt; 0.05 (GXM-treated cells pre-incubated with Z-VAD-fmk versus GXM-treated cells). (C). NO participation in GXM-mediated caspase-3 activity inhibition. Macrophages were incubated in medium alone or with GXM in the absence or presence of AG for 24 h. Supernatants from cell lysates were examined for caspase-3 activities by a colorimetric method. *P &lt; 0.05 (GXM-treated versus -untreated cells). **P &lt; 0.05 (GXM and AG-treated versus AG-treated cells)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Japanese Society for Immunology. 2008.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0A9751-DD9D-4DF5-BBF2-C1564C8A9D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imm/dxn1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Immunol</a:t>
            </a:r>
            <a:r>
              <a:rPr lang="en-US" altLang="en-US" sz="1000">
                <a:solidFill>
                  <a:srgbClr val="333333"/>
                </a:solidFill>
              </a:rPr>
              <a:t>, Volume 20, Issue 12, December 2008, Pages 1527–1541,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https://doi.org/10.1093/intimm/dxn112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8. </a:t>
            </a:r>
            <a:r>
              <a:rPr lang="en-US" altLang="en-US" b="0"/>
              <a:t>GXM suppresses caspase-3 activity via NO generation and promotes a caspase-independent apoptosis. (A).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8. GXM suppresses caspase-3 activity via NO generation and promotes a caspase-independent apoptosis. (A).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2024-04-26T17:16:04Z</dcterms:modified>
</cp:coreProperties>
</file>