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6BA550-9EA3-4BC0-BE4B-3E65787614D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D6CB5D-D606-4602-B170-B85910B1C0A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40631F-899A-4C68-B091-39D7D20BEBE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2024-04-26T01:04:17Z</dcterms:modified>
</cp:coreProperties>
</file>