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EC0A0-889F-44F4-B431-3DCC80A504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9E8A3-3A63-43B9-9C7D-4EC07D9ACD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assessment of R6/2 Huntington disease (HD) transgenic mice (A) and YAC72 transgenic mice (B) in open-field and rotor-rod tests. R6/2 mice showed significantly reduced total locomotor counts in open-field test and latency to fall in rotor-rod compared with wild-type littermate control mice. With age, the R6/2 mice locomotor counts and latency to fall worsened and were non-functional by 12 weeks of age and were sacrificed for biochemical analysis. YAC72 mice also showed significant reduction in their total locomotor counts and latency to fall in open-field and rotor-rod test at 16 months and 24 months of age (n = 8 for each group). (C) Proteasome activities in the brain regions of R6/2 HD transgenic mice at 6 and 13 weeks of age. We determined chymotrypsin-like and peptidylglutamyl-peptide hydrolyzing activities in frontal cortex (FC), striatum (STR), cerebellum (CB) of R6/2 transgenic mice and wild-type littermate control mice. Compared with wild-type, R6/2 transgenic mice showed significantly higher proteasome activities at 13 weeks of age in all the three brain regions tested (*P &lt; 0.05, n = 8 for each group).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E3B77-B335-4E66-A411-982D4F32E0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20, 15 October 2008, Pages 3144–3153,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Behavioral assessment of R6/2 Huntington disease (HD) transgenic mice (A) and YAC72 transgenic mice (B)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Behavioral assessment of R6/2 Huntington disease (HD) transgenic mice (A) and YAC72 transgenic mice (B)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2024-04-26T21:02:14Z</dcterms:modified>
</cp:coreProperties>
</file>