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C1A00-09AC-422D-B42A-54991818DF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E18C7-9B19-4020-AC5D-6BA401741A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the speech-evoked auditory brainstem response. (Top) The complex stimulus [da] (gray) elicits a stereotyped auditory brainstem response (black) with 6 characteristic peaks (V, A, D, E, F, O). Waves V and A, which occur around 6.5 and 7.5 ms, respectively, represent the response to the onset of sound. Waves D, E, and F, which fall within the frequency-following response (FFR), occur roughly 9 ms apart. Wave O, the offset response, appears roughly 6–8 ms after the stimulus terminates. The stimulus waveform is shifted by ∼6.8 ms to maximize the visual coherence between the 2 signals in this figure. (Bottom) Frequency domain representation of the FFR (19.5–44.2 ms). Spectral amplitudes were calculated over 3 ranges of frequencies: Low (75–175), mid (175–750), and high (750–1050 Hz).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6F6DD-5966-421D-96CF-3A82BCC54E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1415–1426,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Characteristics of the speech-evoked auditory brainstem response. (Top) The complex stimulus [da] (gray)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Characteristics of the speech-evoked auditory brainstem response. (Top) The complex stimulus [da] (gray)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2024-04-27T03:51:30Z</dcterms:modified>
</cp:coreProperties>
</file>