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E37ABF-BB80-4FED-B724-B4AFC8FE5A5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9D069-98E4-4C3F-BCD6-81FB7A3B55B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MZ twins exhibiting the largest PT asymmetry differences also exhibit the largest total cerebral volume differences in the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62BA1C-E75E-4341-B925-9F2DB4DB208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PTA relation between MZ twins by writing birth weight differences greater than 20% (BWD &gt;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62BA1C-E75E-4341-B925-9F2DB4DB208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PT asymmetry relation between MZ twins by writing hand concordance (RH_RH = right-handed twin 1 and right-handed twin 2; RH_LH = right-handed twin 1 and left-handed twin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62BA1C-E75E-4341-B925-9F2DB4DB208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Sagittal images of MZ twin pairs. Twin pair 1a,b exhibit similar Sylvian fissure morphology. Also note the similarity in brain shape, but variation in minor gyri and sulci (arrows). Twin pair 2a,b exhibit hemispheric reversals in Witelson and Kigar Sylvian fissure classification, but they are not mirror image reversals. Images created at Talairach position 50 for the right hemisphere and 47 for the left hemisphere. The PT and PP are outlined in each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62BA1C-E75E-4341-B925-9F2DB4DB2087}"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7.74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7.74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7.7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7.749"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749–755, </a:t>
            </a:r>
            <a:r>
              <a:rPr lang="en-US" altLang="en-US" sz="1000">
                <a:solidFill>
                  <a:srgbClr val="333333"/>
                </a:solidFill>
                <a:hlinkClick r:id="rId3"/>
              </a:rPr>
              <a:t>https://doi.org/10.1093/cercor/12.7.749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MZ twins exhibiting the largest PT asymmetry differences also exhibit the largest total cerebral volume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37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749–755, </a:t>
            </a:r>
            <a:r>
              <a:rPr lang="en-US" altLang="en-US" sz="1000">
                <a:solidFill>
                  <a:srgbClr val="333333"/>
                </a:solidFill>
                <a:hlinkClick r:id="rId3"/>
              </a:rPr>
              <a:t>https://doi.org/10.1093/cercor/12.7.749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PTA relation between MZ twins by writing birth weight differences greater than 20% (BWD &gt;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14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749–755, </a:t>
            </a:r>
            <a:r>
              <a:rPr lang="en-US" altLang="en-US" sz="1000">
                <a:solidFill>
                  <a:srgbClr val="333333"/>
                </a:solidFill>
                <a:hlinkClick r:id="rId3"/>
              </a:rPr>
              <a:t>https://doi.org/10.1093/cercor/12.7.749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PT asymmetry relation between MZ twins by writing hand concordance (RH_RH = right-handed twin 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86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749–755, </a:t>
            </a:r>
            <a:r>
              <a:rPr lang="en-US" altLang="en-US" sz="1000">
                <a:solidFill>
                  <a:srgbClr val="333333"/>
                </a:solidFill>
                <a:hlinkClick r:id="rId3"/>
              </a:rPr>
              <a:t>https://doi.org/10.1093/cercor/12.7.749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Sagittal images of MZ twin pairs. Twin pair 1a,b exhibit similar Sylvian fissure morphology. Also note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727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4.  MZ twins exhibiting the largest PT asymmetry differences also exhibit the largest total cerebral volume ...</vt:lpstr>
      <vt:lpstr>Figure 3.  PTA relation between MZ twins by writing birth weight differences greater than 20% (BWD &gt; 20%).
</vt:lpstr>
      <vt:lpstr>Figure 2.  PT asymmetry relation between MZ twins by writing hand concordance (RH_RH = right-handed twin 1 and ...</vt:lpstr>
      <vt:lpstr>Figure 1.  Sagittal images of MZ twin pairs. Twin pair 1a,b exhibit similar Sylvian fissure morphology. Also note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2024-04-26T16:12:24Z</dcterms:modified>
</cp:coreProperties>
</file>