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1FE07-23CA-4B4C-BBC7-8D30FB64E3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79D80-743E-4F81-9D14-93B9A13C83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2AB41-09BA-4F7A-BF42-366807493F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2024-04-26T05:32:07Z</dcterms:modified>
</cp:coreProperties>
</file>