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63D709-5F8E-4217-BFB8-C96535B7875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5B444F-0AB8-4235-AC96-2CACD2ABF9B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Cahan's self-observations on his migrainous field defects when inhaling a small (upper figure) or larger (lower figure) amount of amyl nitrite. In the former experiment, when blood pressure was maintained, the migraine scotoma disappeared, whereas in the latter, when hypotension developed, the scotoma increased. See text for further details. From Schumacher and Wolff (1941). Copyright © 1941 American Medical Association. All rights reserved.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B5EED7-29C9-4BB4-A79D-134106B027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3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6, June 2007, Pages 1690–1703, </a:t>
            </a:r>
            <a:r>
              <a:rPr lang="en-US" altLang="en-US" sz="1000">
                <a:solidFill>
                  <a:srgbClr val="333333"/>
                </a:solidFill>
                <a:hlinkClick r:id="rId3"/>
              </a:rPr>
              <a:t>https://doi.org/10.1093/brain/awl348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Cahan's self-observations on his migrainous field defects when inhaling a small (upper figure) or larger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10 Cahan's self-observations on his migrainous field defects when inhaling a small (upper figure) or larger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2024-09-20T05:08:34Z</dcterms:modified>
</cp:coreProperties>
</file>