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939DB6-FC63-48AA-A52D-9E555BBB69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AA946C-831E-480C-A2A5-180B76FC3D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969425-8EF7-4A7F-AD9A-E7AD67C4AD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2024-04-26T16:20:37Z</dcterms:modified>
</cp:coreProperties>
</file>