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860CE-0FD3-492A-8941-D6E821E33B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FED93E-3F21-4FB9-9FC7-ABB733200F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978CCF-AA4A-4AF5-BF5A-CD320904CC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2024-04-26T00:45:05Z</dcterms:modified>
</cp:coreProperties>
</file>