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2B07D-D4CC-4AAD-9C62-D5625A19B2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3B7BF4-E148-4155-8C6A-29BB54FD3A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coronata: transverse section through septum.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3A53F-60AC-4C39-ABB4-40B1513CA5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Grippina coronata: transverse section through septum. Abbreviations: see Material and Methods.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Grippina coronata: transverse section through septum. Abbreviations: see Material and Methods.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2024-04-26T06:41:20Z</dcterms:modified>
</cp:coreProperties>
</file>