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EC4C1-06BC-40A2-AB58-1D034FD782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C52D3-8506-4165-9C73-8E3EB9012E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CCE55-F84C-4527-9AAA-013637B3D3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2024-04-26T14:57:52Z</dcterms:modified>
</cp:coreProperties>
</file>