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A20ED-D7BF-4F8E-8082-B8582A40FA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9BE3F-DFBF-4132-ADD8-D6E8F120D0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8EFFF-D121-458C-BDD2-1666CB796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2024-04-26T19:40:20Z</dcterms:modified>
</cp:coreProperties>
</file>