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A908D5-A9E3-4517-B8BC-E615EF359A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413BC-0CA3-4DA1-A280-0E851678D3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New features in the BacDive webportal: The advanced search (A) has been extended by additional search fields sequence accession description, associated NCBI tax ID, Associated Passport(s) in StrainInfo. These additional fields are also shown in the strain detail view (B). The new feature for facilitated searching in external web resources can also be found in the strain detail view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06CFCC-E404-4398-8CED-D4B43E24C1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9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D1, 4 January 2016, Pages D581–D585, </a:t>
            </a:r>
            <a:r>
              <a:rPr lang="en-US" altLang="en-US" sz="1000">
                <a:solidFill>
                  <a:srgbClr val="333333"/>
                </a:solidFill>
                <a:hlinkClick r:id="rId3"/>
              </a:rPr>
              <a:t>https://doi.org/10.1093/nar/gkv983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New features in the BacDive webportal: The advanced search (A) has been extended by additional search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New features in the BacDive webportal: The advanced search (A) has been extended by additional search fields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2024-04-26T16:28:04Z</dcterms:modified>
</cp:coreProperties>
</file>