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636E9-2E80-48EF-96AF-D4E9EF0593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C7D22-3C37-46D1-A88A-1CE2E1B163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effect sizes of CHS and control differences in cortical thickness, accounting for age and sex, for areas showing P &lt; 0.5. Red–yellow scale indicates thinner cortex and blue, thicker.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5D252-EAC5-4E07-8813-D38AF0932F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1728–1737,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Illustration of effect sizes of CHS and control differences in cortical thickness, accounting for age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Illustration of effect sizes of CHS and control differences in cortical thickness, accounting for age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2024-04-26T07:56:42Z</dcterms:modified>
</cp:coreProperties>
</file>