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8CBC31-90D4-4BD6-9292-4432FC8DFA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AA2A1C-318E-4538-A00A-1850566E87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Adjusted Rand index for initialization in the true classification for finite mixtures of LAMs with regularized estimation with the number of noise genes on the y-axis.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96E18-0EBA-4481-B634-755448185B9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Adjusted Rand index for the best models detected using short runs followed by a long run for finite mixtures of LAMs with regularized estimation with the number of noise genes on the y-axis.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96E18-0EBA-4481-B634-755448185B9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Yeast cell cycle data using the Spellman et al. classification and the classification from fitted finite mixtures of LMs with unregularized estimation and LAMs with regularized estimation initialized in the Spellman et al. classification.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96E18-0EBA-4481-B634-755448185B9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Partition induced by the best finite mixture of LMs with unregularized estimation selected by the BIC together with the fitted cluster curves.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96E18-0EBA-4481-B634-755448185B9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Partition induced by the best finite mixture of LAMs with regularized estimation selected by the BIC together with the fitted cluster curves.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896E18-0EBA-4481-B634-755448185B9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r65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r65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r65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r65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r65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222–228, </a:t>
            </a:r>
            <a:r>
              <a:rPr lang="en-US" altLang="en-US" sz="1000">
                <a:solidFill>
                  <a:srgbClr val="333333"/>
                </a:solidFill>
                <a:hlinkClick r:id="rId3"/>
              </a:rPr>
              <a:t>https://doi.org/10.1093/bioinformatics/btr653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Adjusted Rand index for initialization in the true classification for finite mixtures of LAMs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75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222–228, </a:t>
            </a:r>
            <a:r>
              <a:rPr lang="en-US" altLang="en-US" sz="1000">
                <a:solidFill>
                  <a:srgbClr val="333333"/>
                </a:solidFill>
                <a:hlinkClick r:id="rId3"/>
              </a:rPr>
              <a:t>https://doi.org/10.1093/bioinformatics/btr653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Adjusted Rand index for the best models detected using short runs followed by a long run for finite mixtures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75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222–228, </a:t>
            </a:r>
            <a:r>
              <a:rPr lang="en-US" altLang="en-US" sz="1000">
                <a:solidFill>
                  <a:srgbClr val="333333"/>
                </a:solidFill>
                <a:hlinkClick r:id="rId3"/>
              </a:rPr>
              <a:t>https://doi.org/10.1093/bioinformatics/btr653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Yeast cell cycle data using the Spellman et al. classification and the classification from fitted finite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38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222–228, </a:t>
            </a:r>
            <a:r>
              <a:rPr lang="en-US" altLang="en-US" sz="1000">
                <a:solidFill>
                  <a:srgbClr val="333333"/>
                </a:solidFill>
                <a:hlinkClick r:id="rId3"/>
              </a:rPr>
              <a:t>https://doi.org/10.1093/bioinformatics/btr653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Partition induced by the best finite mixture of LMs with unregularized estimation selected by the BIC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948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28, Issue 2, January 2012, Pages 222–228, </a:t>
            </a:r>
            <a:r>
              <a:rPr lang="en-US" altLang="en-US" sz="1000">
                <a:solidFill>
                  <a:srgbClr val="333333"/>
                </a:solidFill>
                <a:hlinkClick r:id="rId3"/>
              </a:rPr>
              <a:t>https://doi.org/10.1093/bioinformatics/btr653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Partition induced by the best finite mixture of LAMs with regularized estimation selected by the BIC together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97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Adjusted Rand index for initialization in the true classification for finite mixtures of LAMs with ...</vt:lpstr>
      <vt:lpstr>Fig. 2. Adjusted Rand index for the best models detected using short runs followed by a long run for finite mixtures ...</vt:lpstr>
      <vt:lpstr>Fig. 3. Yeast cell cycle data using the Spellman et al. classification and the classification from fitted finite ...</vt:lpstr>
      <vt:lpstr>Fig. 4. Partition induced by the best finite mixture of LMs with unregularized estimation selected by the BIC ...</vt:lpstr>
      <vt:lpstr>Fig. 5. Partition induced by the best finite mixture of LAMs with regularized estimation selected by the BIC together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2024-04-26T05:38:19Z</dcterms:modified>
</cp:coreProperties>
</file>