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7EF5F2-EBAA-4824-9CF6-9B384706D7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54E1B3-04F1-4368-886C-BE6300BE6E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7D9E90-6C43-4B59-917F-9BA92AF5C7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2024-04-26T15:41:35Z</dcterms:modified>
</cp:coreProperties>
</file>