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69848-BAE7-4808-A6CE-BF29FB2F92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4BBB2-3DBE-4CF6-AD02-151ACE2BBB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Management algorithm for post-menopausal osteoporosis based on World Health Organization (WHO) fracture probability.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C7874-A220-4625-AA7E-832C5A1E4D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mb/ldn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Med Bull</a:t>
            </a:r>
            <a:r>
              <a:rPr lang="en-US" altLang="en-US" sz="1000">
                <a:solidFill>
                  <a:srgbClr val="333333"/>
                </a:solidFill>
              </a:rPr>
              <a:t>, Volume 86, Issue 1, June 2008, Pages 129–143,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https://doi.org/10.1093/bmb/ldn017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Management algorithm for post-menopausal osteoporosis based on World Health Organization (WHO) fracture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Management algorithm for post-menopausal osteoporosis based on World Health Organization (WHO) fracture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2024-05-09T17:28:17Z</dcterms:modified>
</cp:coreProperties>
</file>