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407B8E-A2CB-44A0-87F3-D6E00625F0E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9CDDCF-69C4-4E9D-82E6-4C684C7E494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Management algorithm for post-menopausal osteoporosis based on World Health Organization (WHO) fracture probability.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B61054-0CD9-465A-AF67-2AB8149DDB6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mb/ldn01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 Med Bull</a:t>
            </a:r>
            <a:r>
              <a:rPr lang="en-US" altLang="en-US" sz="1000">
                <a:solidFill>
                  <a:srgbClr val="333333"/>
                </a:solidFill>
              </a:rPr>
              <a:t>, Volume 86, Issue 1, June 2008, Pages 129–143,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https://doi.org/10.1093/bmb/ldn017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 </a:t>
            </a:r>
            <a:r>
              <a:rPr lang="en-US" altLang="en-US" b="0"/>
              <a:t>Management algorithm for post-menopausal osteoporosis based on World Health Organization (WHO) fracture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4 Management algorithm for post-menopausal osteoporosis based on World Health Organization (WHO) fracture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2024-09-20T13:15:17Z</dcterms:modified>
</cp:coreProperties>
</file>