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EDF25-3E4B-4E21-A36C-1AE5053B7B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DEC85-DDD1-4509-8D91-EF6D9BEC42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percent signal change for ROIs comparing the random (velocity- scrambled) stimuli to SFM, calculated from a baseline of the stationary condition. Only area SLO showed a significant (P &lt; 10−2) increase in activity for the SFM stimuli. Both MT+ and V1 showed significant (P &lt; 10−3) decreases in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CE54D-E5AC-4AA9-8DC4-CD84EDB1E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508–516,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Average percent signal change for ROIs comparing the random (velocity- scrambled) stimuli to SFM, calculated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Average percent signal change for ROIs comparing the random (velocity- scrambled) stimuli to SFM, calculated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2024-04-26T04:54:43Z</dcterms:modified>
</cp:coreProperties>
</file>