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40532-78D2-4271-A967-30BA8E6690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3C1F47-0178-4842-8340-5F40053966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Incidence of herpes simplex virus (HSV) type 2 infection, according to selected baseline characteristics.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B931B6-8C06-466D-91CC-2F65118C8E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Multivariate analysis of possible risk factors for incidence of herpes simplex virus (HSV) type 2 infection.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B931B6-8C06-466D-91CC-2F65118C8E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Incidence of herpes simplex virus type 2 (HSV-2) infection, and gonorrhea by counseling intervention arm. The same pattern was seen for all 3 sexually transmitted diseases (STDs) with respect to counseling intervention arm with progressive decrease in incidence from control to brief counseling to enhanced counseling. However, the decrease in incidence by arm was greater for chlamydia and gonorrhea than it was for HSV-2 infection. py, person-years.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B931B6-8C06-466D-91CC-2F65118C8E3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233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4233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42332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190, Issue 6, 15 September 2004, Page 1059, </a:t>
            </a:r>
            <a:r>
              <a:rPr lang="en-US" altLang="en-US" sz="1000">
                <a:solidFill>
                  <a:srgbClr val="333333"/>
                </a:solidFill>
                <a:hlinkClick r:id="rId3"/>
              </a:rPr>
              <a:t>https://doi.org/10.1086/423323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Incidence of herpes simplex virus (HSV) type 2 infection, according to selected baseline characteristics.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90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190, Issue 6, 15 September 2004, Page 1059, </a:t>
            </a:r>
            <a:r>
              <a:rPr lang="en-US" altLang="en-US" sz="1000">
                <a:solidFill>
                  <a:srgbClr val="333333"/>
                </a:solidFill>
                <a:hlinkClick r:id="rId3"/>
              </a:rPr>
              <a:t>https://doi.org/10.1086/423323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Multivariate analysis of possible risk factors for incidence of herpes simplex virus (HSV) type 2 infection.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9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190, Issue 6, 15 September 2004, Page 1059, </a:t>
            </a:r>
            <a:r>
              <a:rPr lang="en-US" altLang="en-US" sz="1000">
                <a:solidFill>
                  <a:srgbClr val="333333"/>
                </a:solidFill>
                <a:hlinkClick r:id="rId3"/>
              </a:rPr>
              <a:t>https://doi.org/10.1086/423323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Incidence of herpes simplex virus type 2 (HSV-2) infection, and gonorrhea by counseling intervention arm.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30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Table 1 Incidence of herpes simplex virus (HSV) type 2 infection, according to selected baseline characteristics.
</vt:lpstr>
      <vt:lpstr>Table 2 Multivariate analysis of possible risk factors for incidence of herpes simplex virus (HSV) type 2 infection.
</vt:lpstr>
      <vt:lpstr>Figure 1 Incidence of herpes simplex virus type 2 (HSV-2) infection, and gonorrhea by counseling intervention arm.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2024-04-26T03:13:39Z</dcterms:modified>
</cp:coreProperties>
</file>