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FAB76-F4D6-4795-AB14-28218E1154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6E1B74-65D9-47FD-BDA7-CDD9EEA6E1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C332C-1441-46CF-BA4A-3D2F88B4BB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2024-04-26T09:49:52Z</dcterms:modified>
</cp:coreProperties>
</file>