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D8307A-8FB1-4BEA-B0BB-2D63532516C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D3E66B-B9AC-4F55-AC0B-34F1A2FABAB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Algorithm for classification of human immunodeficiency virus (HIV)–positive donations as incident or prevalent infections for selection of cases for sequencing. Boxes in gray indicate the donations from which samples were selected for sequencing for this study. B, Histograms showing success of polymerase chain reaction (PCR) relative to viral loads; frequencies of donations from incident and prevalent cases are shown separately. C, HIV subtypes of sequenced samples by incident and prevalent case status. Abbreviations: IFA, immunofluorescence assay; NAT, nucleic acid testing; WB, Western blot.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Infectious Diseases Society of America.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641931-75A7-43CE-AEB1-2596A989020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Algorithm for classification of hepatitis C virus (HCV)–positive donations as incident or prevalent infections for selection of cases for sequencing. Boxes in gray indicate the donations from which samples were selected for sequencing for this study. B, Histograms showing success of polymerase chain reaction (PCR) relative to viral loads; frequencies of donations from incident and prevalent cases are shown separately. C, HCV subtypes of sequenced samples by incident and prevalent case status. Abbreviations: NAT, nucleic acid testing; RIBA, recombinant immunoblot assay.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Infectious Diseases Society of America.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641931-75A7-43CE-AEB1-2596A989020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Algorithm for classification of hepatitis B virus (HBV)–positive donations as incident or prevalent infections for selection of cases for sequencing. Boxes in gray indicate the donations from which samples were selected for sequencing for this study. B, Histograms showing success of polymerase chain reaction (PCR) relative to viral loads; frequencies of donations from incident and prevalent cases are shown separately. C, HBV subgenotypes of sequenced samples by incident and prevalent case status. Abbreviations: HBc, anti-HBV core antibody; HBsAg, HBV surface antigen.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Infectious Diseases Society of America.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641931-75A7-43CE-AEB1-2596A9890206}"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nfdis/jir86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nfdis/jir86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infdis/jir862"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205, Issue 6, 15 March 2012, Pages 875–885, </a:t>
            </a:r>
            <a:r>
              <a:rPr lang="en-US" altLang="en-US" sz="1000">
                <a:solidFill>
                  <a:srgbClr val="333333"/>
                </a:solidFill>
                <a:hlinkClick r:id="rId3"/>
              </a:rPr>
              <a:t>https://doi.org/10.1093/infdis/jir862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Algorithm for classification of human immunodeficiency virus (HIV)–positive donations as incident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06700" y="1371600"/>
            <a:ext cx="352436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205, Issue 6, 15 March 2012, Pages 875–885, </a:t>
            </a:r>
            <a:r>
              <a:rPr lang="en-US" altLang="en-US" sz="1000">
                <a:solidFill>
                  <a:srgbClr val="333333"/>
                </a:solidFill>
                <a:hlinkClick r:id="rId3"/>
              </a:rPr>
              <a:t>https://doi.org/10.1093/infdis/jir862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Algorithm for classification of hepatitis C virus (HCV)–positive donations as incident or prevalent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81300" y="1371600"/>
            <a:ext cx="358009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205, Issue 6, 15 March 2012, Pages 875–885, </a:t>
            </a:r>
            <a:r>
              <a:rPr lang="en-US" altLang="en-US" sz="1000">
                <a:solidFill>
                  <a:srgbClr val="333333"/>
                </a:solidFill>
                <a:hlinkClick r:id="rId3"/>
              </a:rPr>
              <a:t>https://doi.org/10.1093/infdis/jir862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Algorithm for classification of hepatitis B virus (HBV)–positive donations as incident or prevalent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52700" y="1371600"/>
            <a:ext cx="405023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A, Algorithm for classification of human immunodeficiency virus (HIV)–positive donations as incident or ...</vt:lpstr>
      <vt:lpstr>Figure 2. A, Algorithm for classification of hepatitis C virus (HCV)–positive donations as incident or prevalent ...</vt:lpstr>
      <vt:lpstr>Figure 3. A, Algorithm for classification of hepatitis B virus (HBV)–positive donations as incident or prevalent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2024-04-26T02:20:55Z</dcterms:modified>
</cp:coreProperties>
</file>