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B3CE3-FA0B-4E73-B3B0-03D5684277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5B110-7ACD-4A7E-95AA-B85AEBCE9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Microglia cells stained with Iba-1 marker and classified according to morphological aspects (Diz-Chaves et al. 2012). Highlighted, reactive phenotype (from Type III to V). Images at ×40 objective.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0E0B3-2267-4183-B11C-7FDE5CA72B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Microglia cells stained with Iba-1 marker and classified according to morphological aspects (Diz-Chaves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Microglia cells stained with Iba-1 marker and classified according to morphological aspects (Diz-Chaves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2024-04-27T04:14:41Z</dcterms:modified>
</cp:coreProperties>
</file>