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64DE8E-21DD-4D25-A3F6-3E130FC66EB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839EC5-4D19-4F35-8A72-FDF5BEE5C31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(A and B) Magnesium (top left) is surrounded by two hydration shells, whereas calcium (top right) has just one layer. If elements need to fit into a structure (transporter or membrane ‘pore’), calcium (below right) simply sheds its hydration shell and its dehydrated ion will fit. Magnesium (below left), on the other hand, first has to get rid of two layers, which is highly energy consuming (simplified model).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ERA-EDTA. All rights reserved. For permissions, please e-mail: journals.permissions@oup.comThis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E1E697-84A6-42DF-B269-AB90CF8EEFF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dtplus/sfr16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Clin Kidney J</a:t>
            </a:r>
            <a:r>
              <a:rPr lang="en-US" altLang="en-US" sz="1000">
                <a:solidFill>
                  <a:srgbClr val="333333"/>
                </a:solidFill>
              </a:rPr>
              <a:t>, Volume 5, Issue Suppl_1, February 2012, Pages i3–i14, </a:t>
            </a:r>
            <a:r>
              <a:rPr lang="en-US" altLang="en-US" sz="1000">
                <a:solidFill>
                  <a:srgbClr val="333333"/>
                </a:solidFill>
                <a:hlinkClick r:id="rId3"/>
              </a:rPr>
              <a:t>https://doi.org/10.1093/ndtplus/sfr163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(A and B) Magnesium (top left) is surrounded by two hydration shells, whereas calcium (top right) has just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(A and B) Magnesium (top left) is surrounded by two hydration shells, whereas calcium (top right) has just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2024-04-26T21:30:13Z</dcterms:modified>
</cp:coreProperties>
</file>