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BD095-5F72-439F-8648-71CBD4461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5E5C7-A66C-410D-BCF0-C4E1053BE2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942E71-A27B-4C2A-8AD8-38134D8FC4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2024-04-26T11:33:37Z</dcterms:modified>
</cp:coreProperties>
</file>