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EECC2A-BF19-4518-A4E8-BE543A45CA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7EDDD1-CC43-4441-BB29-5152B2DF2A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Microtubule-associated Doublecortin is restricted to neuronal processes. (A, B) Primary cultures of neurons derived from mouse E15 cerebral hemispheres grown for 16 h and doubly labeled to detect Doublecortin (A) and α-tubulin (B). Note that even in these immature neurons the predominant localization of Doublecortin is in the growing processes. The scale bar corresponds to 25 μm. (C) Doublecortin does not dissociate from microtubules in the presence of ATP. Taxol-stabilized MAP-free microtubules (5 μM) and GST–Doublecortin (3.6 μM) were prepared as previously described (Francis et al., 1999) and incubated with the appropriate nucleotide (5 mM). Microtubules with bound Doublecortin were sedimented (pellet) through a 60% glycerol cushion (Francis et al., 1999), in order to separate soluble components (supernatant). The supernatant and pellet fractions were analyzed by SDS–PAGE, stained with Coomassie blue and the quantities in each condition were determined by densitometric analysis of the dried gel. No significant differences were observed in the presence of ATP and ADP compared with the control (without nucleotides added). It was possible, however, to cause complete dissociation of the bound Doublecortin by the addition of 500 mM NaCl (data not shown). Similar results were obtained when examining the behavior of native Doublecortin sedimented with MAP-associated microtubules.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C87FB0-49B1-4FD2-AE75-DF6AA84DE35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620–626, </a:t>
            </a:r>
            <a:r>
              <a:rPr lang="en-US" altLang="en-US" sz="1000">
                <a:solidFill>
                  <a:srgbClr val="333333"/>
                </a:solidFill>
                <a:hlinkClick r:id="rId3"/>
              </a:rPr>
              <a:t>https://doi.org/10.1093/cercor/13.6.620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Microtubule-associated Doublecortin is restricted to neuronal processes. (A, B) Primary cultures of neurons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Microtubule-associated Doublecortin is restricted to neuronal processes. (A, B) Primary cultures of neurons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2024-04-27T04:24:17Z</dcterms:modified>
</cp:coreProperties>
</file>