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7CC68-6060-42D7-BB56-AADEAA2055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EFE83C-1303-4B82-BAA3-79F083222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reactions for PKS enzymes in the biosynthesis of precursors from flavonoid, stilbenoid and cannabinoid pathways in cannabis plants. The dashed square represents the compound found in crude extracts.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Japanese Society of Plant Physiologists.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BE0C0-86A9-45A0-B609-BED8EBCFF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n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49, Issue 12, December 2008, Pages 1767–1782,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https://doi.org/10.1093/pcp/pcn150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Proposed reactions for PKS enzymes in the biosynthesis of precursors from flavonoid, stilbenoid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Proposed reactions for PKS enzymes in the biosynthesis of precursors from flavonoid, stilbenoid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2024-05-17T21:14:34Z</dcterms:modified>
</cp:coreProperties>
</file>