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4BD48-C41A-45F9-87E8-FA59AB86F0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6C9184-07EC-4A63-8175-2B2201DBFD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A90D4-658A-43EA-8CE7-B24B1EE3F8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2024-04-26T04:03:18Z</dcterms:modified>
</cp:coreProperties>
</file>