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C7DC31-8E70-4710-A8B7-C5048A44DC8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2039FB-36F5-4B32-B19A-BB5A96CAF9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B198A9-AF24-4633-A1E0-F227F3B3B6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2024-09-19T03:40:34Z</dcterms:modified>
</cp:coreProperties>
</file>