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4A89F-C2AB-4E5B-A177-51848906E0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637F0-B696-47AE-80A2-4F3D412EF1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F70CE-DA1B-45D2-99C8-3DDE86DF1C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2024-05-08T03:49:56Z</dcterms:modified>
</cp:coreProperties>
</file>