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56936-F493-461D-835F-17F6470119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2F0FD-254F-4A1F-B7FA-09C3BD2A86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66013-FF36-40E0-8098-A75111FEBF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2024-09-20T06:02:47Z</dcterms:modified>
</cp:coreProperties>
</file>