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FBACAB-C667-4729-A16E-EDF390ADCB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0D9C3-77BA-495B-BB73-512C08BFDE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Immunostaining of MMP-2 ( A ) and versican ( B ) in long-term PD patients with peritonitis. ( A ) MMP-2 expression was observed in perivascular sites and adventitia (arrowheads), and showed a patchy distribution in fibroblasts (arrows) in peritonitis patients. ( B ) Versican expression was mainly observed in perivascular sites and vascular walls on the adjacent section of ( A ). Original magnification: ( A and B ) ×100, bars = 100 μm.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00C74-7D9A-4BC6-A110-B362498C55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p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2009, Pages 3504–3512,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https://doi.org/10.1093/ndt/gfp268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Immunostaining of MMP-2 ( A ) and versican ( B ) in long-term PD patients with peritonitis. ( A ) MMP-2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Immunostaining of MMP-2 ( A ) and versican ( B ) in long-term PD patients with peritonitis. ( A ) MMP-2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2024-04-26T04:30:32Z</dcterms:modified>
</cp:coreProperties>
</file>