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10CC8-E9F8-4E42-989A-67FF7F1303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03907-2E1E-49FE-A95B-02A49FB803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for GFAP in deep frontal white matter. (A) Unremarkable staining in Case 1 and (B, C) severe gliosis in Cases 2 and 3, respectively, when compared with (D, E) normal control reference cases (2 shown of 3 analyzed). (F) Histogram of average GFAP staining intensity score, expressed as [1000]/[luminosity value].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89746-D6D9-4C15-87A3-236AD4934B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153–164,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Immunohistochemistry for GFAP in deep frontal white matter. (A) Unremarkable staining in Case 1 and (B, 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Immunohistochemistry for GFAP in deep frontal white matter. (A) Unremarkable staining in Case 1 and (B, 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2024-04-27T03:23:08Z</dcterms:modified>
</cp:coreProperties>
</file>