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D86C6-E8BB-4758-9171-A762FEE7F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D170B-3C4E-4B5A-8358-617113FB33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56030-F9C5-4BCE-818A-1D5C5510F6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2024-04-26T20:19:14Z</dcterms:modified>
</cp:coreProperties>
</file>