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78D23B-756A-4AD2-BF86-B1E6D8F7178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629BF1-95F3-4B4B-959C-97144148579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for developing HF over a 12 years period among 4738 adults (&gt;65 years) plotted as a function of estimated intake of EPA + DHA. Reprinted from Mozaffarian et al.,17 Copyright 2005, with permission from Elsevier.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E648B4-81B1-4577-AF0E-4F8A8AB7C4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p16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84, Issue 1, 1 October 2009, Pages 33–41,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https://doi.org/10.1093/cvr/cvp169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 for developing HF over a 12 years period among 4738 adults (&gt;65 years) plotted as a function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Effect for developing HF over a 12 years period among 4738 adults (&gt;65 years) plotted as a function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2024-04-26T04:15:27Z</dcterms:modified>
</cp:coreProperties>
</file>