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26FC8-D3B6-4995-8252-801D4CA619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004F4-E5F3-4D4A-96B6-706BB7817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666A5-F387-4F98-9A63-6BD7960EBD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2024-05-08T17:26:39Z</dcterms:modified>
</cp:coreProperties>
</file>