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F311B-E778-49DA-A3D6-7DD55F10D0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6A3EB-4F5A-4375-9248-930F9F5469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EC2E16-FBBE-482E-9756-8322CD1332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2024-09-20T05:57:10Z</dcterms:modified>
</cp:coreProperties>
</file>