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A08301-9B12-4EAA-B20B-969884614DA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97C4D9-82EF-45E7-B20F-6FF552367CD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3F50AA-D5CF-4EF7-B830-F1B207C9581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2024-09-18T22:12:52Z</dcterms:modified>
</cp:coreProperties>
</file>