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0A5B16-E75F-4647-AA11-1FEA6F47DD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3E9A2-9073-45F2-95D8-20474A6A26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Fluorescence images for the terminal mutant types. Image ( a ) was obtained from the microarray on the dendron-modified slide, and image ( b ) from that on the silanated slide.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ADAF7-90BD-44B9-9C28-0BBBCADBAB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 e106, </a:t>
            </a:r>
            <a:r>
              <a:rPr lang="en-US" altLang="en-US" sz="1000">
                <a:solidFill>
                  <a:srgbClr val="333333"/>
                </a:solidFill>
                <a:hlinkClick r:id="rId3"/>
              </a:rPr>
              <a:t>https://doi.org/10.1093/nar/gni109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Fluorescence images for the terminal mutant types. Image ( a ) was obtained from the microarray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Fluorescence images for the terminal mutant types. Image ( a ) was obtained from the microarray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2024-04-26T16:02:42Z</dcterms:modified>
</cp:coreProperties>
</file>