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532D3-43C2-4CCB-AD07-A02171DB15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F08D9-203A-4950-86BF-6F0A91CC7B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Plateau potentials and persistent firing are sensitive to blockers of nonselective cation channels and TRPC channels A, B, and C. Left panels: CCh (10 μM) induced plateau potential and persistent firing following depolarizing current pulse injection. Right panels: addition of channel blockers inhibited the CCh-evoked response. (D) Quantitative inhibitory effect of blockers on the firing frequency and amplitude of plateau potentials.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C5722-B52E-4016-A08A-AD6A07B54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2948–2957,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Plateau potentials and persistent firing are sensitive to blockers of nonselective cation channels and TRPC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Plateau potentials and persistent firing are sensitive to blockers of nonselective cation channels and TRPC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2024-04-26T08:31:37Z</dcterms:modified>
</cp:coreProperties>
</file>