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98797-36F3-455E-96B9-4F2A2072D0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7EDA7-3A3B-4693-8BCD-FF86380092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imputed SNPs and DASH segments at the four genome-wide significant loci either also associated in other studies, or replicated as part of this study: (A) chr12q12 (with the associated LRRK2 gene), (B) chr17q21 (MAPT), (C) chr1q21 (GBA) and (D) chr2q14 (CNTNAP5).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EFF96-27F0-43B8-91BE-73B7592A5A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4693–4702,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Association of imputed SNPs and DASH segments at the four genome-wide significant loci either also associated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Association of imputed SNPs and DASH segments at the four genome-wide significant loci either also associated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2024-04-26T13:45:57Z</dcterms:modified>
</cp:coreProperties>
</file>