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46056B-E6DA-4363-BF57-61FF5F34FCA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7F7565-80F8-487F-AC00-F008347FCA1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Dynamics of gamma-band power around the time of saccades. (A) Time–frequency analysis of power (expressed as percent change from prestimulus baseline) in area V1 around the time of a saccade of monkey P. The saccade is indicated by the vertical black line at time zero (moment of peak saccade velocity). (B) Same as (A), but for area V4. (C) Saccade-aligned ERP (averaged after single-trial rectification) in area V1. (D) Same as (C), but for area V4. (E) Time–frequency analysis of the power of the ERP (expressed as percent of the prestimulus baseline). Note that color scales differ markedly between (E) and (A). (F) Same as (E), but for areas V4. (G–L) Same as (A–F), but for monkey 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8498F4-8986-4560-BC8F-61A758682D1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8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918–926, </a:t>
            </a:r>
            <a:r>
              <a:rPr lang="en-US" altLang="en-US" sz="1000">
                <a:solidFill>
                  <a:srgbClr val="333333"/>
                </a:solidFill>
                <a:hlinkClick r:id="rId3"/>
              </a:rPr>
              <a:t>https://doi.org/10.1093/cercor/bht280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Dynamics of gamma-band power around the time of saccades. (A) Time–frequency analysis of power (expressed 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Dynamics of gamma-band power around the time of saccades. (A) Time–frequency analysis of power (expressed 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2024-09-20T01:25:02Z</dcterms:modified>
</cp:coreProperties>
</file>