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38738-3595-49E7-81F7-0CF6CB7749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175F8-D496-45D7-9307-BD0ACF833C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ACBA1-7A6C-4EE1-BDB5-C71FC32B8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2024-04-26T04:07:21Z</dcterms:modified>
</cp:coreProperties>
</file>