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83066-E0E6-4F6E-8EB4-034CE85736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EC4543-5E92-487E-AE30-C9DB57E843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8. Association of sensory and motor parameters by cells in the motor cortex and area 7a during the real and apparent motion conditions in the interception task. Thick lines connecting pairs of variables indicate significant associations in the 2 × 2 tables using a χ2 test. The numbers adjacent to the lines represent the P value of the χ2 test and the ϕ coefficient. SA = stimulus angle; τ = time-to-contact; HF = vertical hand force (the overdot represents its velocity).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3BBAA8-C30B-4D3D-86DB-345D417BDA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314–331, </a:t>
            </a:r>
            <a:r>
              <a:rPr lang="en-US" altLang="en-US" sz="1000">
                <a:solidFill>
                  <a:srgbClr val="333333"/>
                </a:solidFill>
                <a:hlinkClick r:id="rId3"/>
              </a:rPr>
              <a:t>https://doi.org/10.1093/cercor/bhg130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8. Association of sensory and motor parameters by cells in the motor cortex and area 7a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8. Association of sensory and motor parameters by cells in the motor cortex and area 7a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2024-04-26T12:32:04Z</dcterms:modified>
</cp:coreProperties>
</file>