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466CF8-7EE9-420A-8A24-21BD82FD03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AB661F-BE98-4F85-886E-090F26F2C2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of cardiovascular injury following radiation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3F82B-4D89-459E-8A5D-03B5852A51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10, 7 March 2014, Pages 612–623,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Classification of cardiovascular injury following radiation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Classification of cardiovascular injury following radiation therapy.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2024-05-08T20:36:27Z</dcterms:modified>
</cp:coreProperties>
</file>