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FCE400-F7EF-4C1F-B36C-F5F682F7DE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F648E4-E3E3-4596-9DF8-1098EFFFDB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of cardiovascular injury following radiation therapy.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03C32E-1215-467B-86AC-B2216A6A35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1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10, 7 March 2014, Pages 612–623,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Classification of cardiovascular injury following radiation therapy.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Classification of cardiovascular injury following radiation therapy.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2024-09-19T03:47:14Z</dcterms:modified>
</cp:coreProperties>
</file>