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169A48-69C0-4D6E-B8D2-C84F5C44439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11F326-6A96-4766-B36C-C82ED76C84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Classification of cardiovascular injury following radiation therapy.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969434-E54A-497F-8C83-1421FBBF1B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1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35, Issue 10, 7 March 2014, Pages 612–623,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https://doi.org/10.1093/eurheartj/eht114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Classification of cardiovascular injury following radiation therapy.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Classification of cardiovascular injury following radiation therapy.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2024-09-21T00:37:58Z</dcterms:modified>
</cp:coreProperties>
</file>