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66E213-3D7E-497D-BCB1-B28CD7C4C9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04F2B-3EBF-48FA-A77C-387FBA555A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Effective temperatures and metallicities (from GCS-III) of our best solar twins (filled circles), compared to the solar values (dot with circle). There is a trend to lower metallicities than solar in the sample of twins, while the mean temperature is close to the expected value of the Sun of 5777 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E575FF-CED5-45AB-A748-4DDBBECC1E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73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1, 11 October 2012, Pages 484–495,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https://doi.org/10.1111/j.1365-2966.2012.21730.x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Effective temperatures and metallicities (from GCS-III) of our best solar twins (filled circles), compared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Effective temperatures and metallicities (from GCS-III) of our best solar twins (filled circles), compared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2024-09-20T01:38:41Z</dcterms:modified>
</cp:coreProperties>
</file>