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2A5451-F634-41AE-918B-B4EB543025A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E94AA0-DBF6-4E81-838C-4BA456B262D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Effective temperatures and metallicities (from GCS-III) of our best solar twins (filled circles), compared to the solar values (dot with circle). There is a trend to lower metallicities than solar in the sample of twins, while the mean temperature is close to the expected value of the Sun of 5777 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A8E649-FD8A-435B-9BCF-81DE3E963DE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2.21730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426, Issue 1, 11 October 2012, Pages 484–495,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https://doi.org/10.1111/j.1365-2966.2012.21730.x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12. </a:t>
            </a:r>
            <a:r>
              <a:rPr lang="en-US" altLang="en-US" b="0"/>
              <a:t>Effective temperatures and metallicities (from GCS-III) of our best solar twins (filled circles), compared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12. Effective temperatures and metallicities (from GCS-III) of our best solar twins (filled circles), compared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2024-09-18T20:34:46Z</dcterms:modified>
</cp:coreProperties>
</file>