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CC9639-6EB6-439A-971A-B0A610A0D2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DE915B-2FC0-4FD9-AD66-B195830C92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Effective temperatures and metallicities (from GCS-III) of our best solar twins (filled circles), compared to the solar values (dot with circle). There is a trend to lower metallicities than solar in the sample of twins, while the mean temperature is close to the expected value of the Sun of 5777 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F16335-6FA7-4D91-8D18-16B1EA6899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2.21730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426, Issue 1, 11 October 2012, Pages 484–495,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https://doi.org/10.1111/j.1365-2966.2012.21730.x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12. </a:t>
            </a:r>
            <a:r>
              <a:rPr lang="en-US" altLang="en-US" b="0"/>
              <a:t>Effective temperatures and metallicities (from GCS-III) of our best solar twins (filled circles), compared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12. Effective temperatures and metallicities (from GCS-III) of our best solar twins (filled circles), compared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2024-05-11T02:54:01Z</dcterms:modified>
</cp:coreProperties>
</file>