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2C861B-F779-4E6D-A199-E5E50215C6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8B73B3-56DD-419A-A1B7-0F36931F5A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Contour plots in the upper left of (a) and (b) show the electric potential V of the MWPC calculated by GARFIELD++ for the cases in which (a) Vanode=1430 V and Vpotential=0 V, and (b) Vanode=Vpotential=1430 V. The right and bottom plots around each contour plot show the electric field |E| along x=0 and y=0,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373C76-0845-4ED8-85A6-C226BCF618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2, February 2017, 023C01, </a:t>
            </a:r>
            <a:r>
              <a:rPr lang="en-US" altLang="en-US" sz="1000">
                <a:solidFill>
                  <a:srgbClr val="333333"/>
                </a:solidFill>
                <a:hlinkClick r:id="rId3"/>
              </a:rPr>
              <a:t>https://doi.org/10.1093/ptep/ptw193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Contour plots in the upper left of (a) and (b) show the electric potential V of the MWPC calculated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Contour plots in the upper left of (a) and (b) show the electric potential V of the MWPC calculated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2024-04-27T03:14:10Z</dcterms:modified>
</cp:coreProperties>
</file>