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BEF54-2D01-4925-890C-6B5AEECE71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66412-DE06-4932-BE6B-09E2F15C2D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current conversion and pharmacological cardioversion of recent-onset AF in patients considered for pharmacological cardioversion. AF = atrial fibrillation; i.v. = intravenous.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9D6F1-2CEC-49B3-8A22-ABCD0C9E3D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Direct current conversion and pharmacological cardioversion of recent-onset AF in patients considered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Direct current conversion and pharmacological cardioversion of recent-onset AF in patients considered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2024-04-26T04:19:28Z</dcterms:modified>
</cp:coreProperties>
</file>