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EB20A4-B55A-4AB1-AE2D-2BCCDA5D85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9D5D22-27BF-4E8C-A6E2-2598251D97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Coronal slices of the unsmoothed customized template image showing the location of the four ROI used in the VBM-based ROI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use License (http://creativecommons.org/lisences/by-nc/2.0/uk/) which permits unrestricted non-commercial use, distributed, and reproduction in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E6EB2-4B37-4946-A837-5F6D748E644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Three-dimensional surface renders showing the patterns of cortical GM loss in the DLB, and Alzheimer's disease groups, compared with controls (corrected for multiple comparisons, P &lt; 0.05). The Alzheimer's disease group shows widespread cortical loss particularly involving the temporo-parietal cortices. In contrast, the DLB group shows very little cortical involvement.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use License (http://creativecommons.org/lisences/by-nc/2.0/uk/) which permits unrestricted non-commercial use, distributed, and reproduction in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E6EB2-4B37-4946-A837-5F6D748E644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Patterns of GM loss in the DLB and Alzheimer's disease groups compared with controls (corrected for multiple comparisons, P &lt; 0.05), overlaid on the unsmoothed customized template. This shows that the GM loss in DLB is focused on the SI, dorsal midbrain and the hypothalamus.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use License (http://creativecommons.org/lisences/by-nc/2.0/uk/) which permits unrestricted non-commercial use, distributed, and reproduction in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E6EB2-4B37-4946-A837-5F6D748E644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Regions showing significantly greater GM loss in the Alzheimer's disease group than the DLB group (corrected for multiple comparisons, P &lt; 0.05), overlaid on the unsmoothed customized template.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use License (http://creativecommons.org/lisences/by-nc/2.0/uk/) which permits unrestricted non-commercial use, distributed, and reproduction in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E6EB2-4B37-4946-A837-5F6D748E644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Box-plots of each patient's average VBM-based modulated GM density per voxel for four ROI. The horizontal lines of the boxes represent the 25th, 50th (median) and 75th percentiles of the distributions. The vertical lines extending from the boxes stop at the most extreme data point within 1.5 interquartile ranges of the box. Points beyond this are individually identified. GM, grey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use License (http://creativecommons.org/lisences/by-nc/2.0/uk/) which permits unrestricted non-commercial use, distributed, and reproduction in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E6EB2-4B37-4946-A837-5F6D748E644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Box-plots showing the hippocampal and SI volumes measured from the volumetric MRI for each subject. The horizontal lines of the boxes represent the 25th, 50th (median) and 75th percentiles of the distributions. The vertical lines extending from the boxes stop at the most extreme data point within 1.5 inter-quartile ranges of the box. Points beyond this are individually identified.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use License (http://creativecommons.org/lisences/by-nc/2.0/uk/) which permits unrestricted non-commercial use, distributed, and reproduction in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E6EB2-4B37-4946-A837-5F6D748E644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Schematic diagram showing the location of cholinergic, serotonergic and noradrenergic neurons in the brainstem and basal forebrain. The inset shows the patterns of GM loss identified in the DLB group (see Fig. 3), and illustrates how the locations of the neurotransmitter nuclei correspond with the regions of loss in DLB. The cholinergic neurons in the nucleus basalis of Meynert project widely through the cingulum to the medial cerebral cortex with some lesser connections to the thalamus; neurons in the septal nuclei of the hypothalamus connect to the fornix and hippocampus (structure not shown); and neurons in the dorsal midbrain project to the thalamus. The serotonergic neurons in the dorsal raphe nucleus project to the basal ganglia and the basal forebrain, from which they distribute widely to the cerebral cortex. The noradrenergic neurons in the locus coeruleus innervate the brainstem and cerebellum, and also project to the basal forebrain, hypothalamus, temporal lobe (structure not shown) and the entire coerebral cortex (Mesulam et al., 1983; Mesulam and Geula, 1988; Woolsey et al., 2003; Benarroch,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use License (http://creativecommons.org/lisences/by-nc/2.0/uk/) which permits unrestricted non-commercial use, distributed, and reproduction in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E6EB2-4B37-4946-A837-5F6D748E6447}"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38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38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38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38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l38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l38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l388"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3, March 2007, Pages 708–719, </a:t>
            </a:r>
            <a:r>
              <a:rPr lang="en-US" altLang="en-US" sz="1000">
                <a:solidFill>
                  <a:srgbClr val="333333"/>
                </a:solidFill>
                <a:hlinkClick r:id="rId3"/>
              </a:rPr>
              <a:t>https://doi.org/10.1093/brain/awl388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Coronal slices of the unsmoothed customized template image showing the location of the four ROI used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127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3, March 2007, Pages 708–719, </a:t>
            </a:r>
            <a:r>
              <a:rPr lang="en-US" altLang="en-US" sz="1000">
                <a:solidFill>
                  <a:srgbClr val="333333"/>
                </a:solidFill>
                <a:hlinkClick r:id="rId3"/>
              </a:rPr>
              <a:t>https://doi.org/10.1093/brain/awl388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Three-dimensional surface renders showing the patterns of cortical GM loss in the DLB, and Alzheimer's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3, March 2007, Pages 708–719, </a:t>
            </a:r>
            <a:r>
              <a:rPr lang="en-US" altLang="en-US" sz="1000">
                <a:solidFill>
                  <a:srgbClr val="333333"/>
                </a:solidFill>
                <a:hlinkClick r:id="rId3"/>
              </a:rPr>
              <a:t>https://doi.org/10.1093/brain/awl388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Patterns of GM loss in the DLB and Alzheimer's disease groups compared with controls (corrected for multiple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3, March 2007, Pages 708–719, </a:t>
            </a:r>
            <a:r>
              <a:rPr lang="en-US" altLang="en-US" sz="1000">
                <a:solidFill>
                  <a:srgbClr val="333333"/>
                </a:solidFill>
                <a:hlinkClick r:id="rId3"/>
              </a:rPr>
              <a:t>https://doi.org/10.1093/brain/awl388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Regions showing significantly greater GM loss in the Alzheimer's disease group than the DLB group (corrected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887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3, March 2007, Pages 708–719, </a:t>
            </a:r>
            <a:r>
              <a:rPr lang="en-US" altLang="en-US" sz="1000">
                <a:solidFill>
                  <a:srgbClr val="333333"/>
                </a:solidFill>
                <a:hlinkClick r:id="rId3"/>
              </a:rPr>
              <a:t>https://doi.org/10.1093/brain/awl388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Box-plots of each patient's average VBM-based modulated GM density per voxel for four ROI. The horizontal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557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3, March 2007, Pages 708–719, </a:t>
            </a:r>
            <a:r>
              <a:rPr lang="en-US" altLang="en-US" sz="1000">
                <a:solidFill>
                  <a:srgbClr val="333333"/>
                </a:solidFill>
                <a:hlinkClick r:id="rId3"/>
              </a:rPr>
              <a:t>https://doi.org/10.1093/brain/awl388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Box-plots showing the hippocampal and SI volumes measured from the volumetric MRI for each subject.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5669"/>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3, March 2007, Pages 708–719, </a:t>
            </a:r>
            <a:r>
              <a:rPr lang="en-US" altLang="en-US" sz="1000">
                <a:solidFill>
                  <a:srgbClr val="333333"/>
                </a:solidFill>
                <a:hlinkClick r:id="rId3"/>
              </a:rPr>
              <a:t>https://doi.org/10.1093/brain/awl388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Schematic diagram showing the location of cholinergic, serotonergic and noradrenergic neurons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26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Coronal slices of the unsmoothed customized template image showing the location of the four ROI used in the ...</vt:lpstr>
      <vt:lpstr>Fig. 2 Three-dimensional surface renders showing the patterns of cortical GM loss in the DLB, and Alzheimer's ...</vt:lpstr>
      <vt:lpstr>Fig. 3 Patterns of GM loss in the DLB and Alzheimer's disease groups compared with controls (corrected for multiple ...</vt:lpstr>
      <vt:lpstr>Fig. 4 Regions showing significantly greater GM loss in the Alzheimer's disease group than the DLB group (corrected ...</vt:lpstr>
      <vt:lpstr>Fig. 5 Box-plots of each patient's average VBM-based modulated GM density per voxel for four ROI. The horizontal ...</vt:lpstr>
      <vt:lpstr>Fig. 6 Box-plots showing the hippocampal and SI volumes measured from the volumetric MRI for each subject. The ...</vt:lpstr>
      <vt:lpstr>Fig. 7 Schematic diagram showing the location of cholinergic, serotonergic and noradrenergic neurons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2024-04-26T23:27:39Z</dcterms:modified>
</cp:coreProperties>
</file>