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83F51-AFDB-4EDC-8383-FE32DC27FD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79C65-B011-467D-BD95-45A904302E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diagnosis of dementia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D6E40B-D3AA-434C-B00D-ED84E126F1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58.4.M3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58, Issue 4, April 2003, Pages M314–M321,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https://doi.org/10.1093/gerona/58.4.M314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Algorithm for diagnosis of dementia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Algorithm for diagnosis of dementia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2024-04-26T05:43:36Z</dcterms:modified>
</cp:coreProperties>
</file>